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1752600"/>
            <a:ext cx="9144000" cy="51054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00B0F0"/>
              </a:solidFill>
            </a:endParaRPr>
          </a:p>
        </p:txBody>
      </p:sp>
      <p:pic>
        <p:nvPicPr>
          <p:cNvPr id="5" name="Picture 10"/>
          <p:cNvPicPr>
            <a:picLocks noChangeAspect="1"/>
          </p:cNvPicPr>
          <p:nvPr/>
        </p:nvPicPr>
        <p:blipFill>
          <a:blip r:embed="rId2" cstate="print"/>
          <a:srcRect/>
          <a:stretch>
            <a:fillRect/>
          </a:stretch>
        </p:blipFill>
        <p:spPr bwMode="auto">
          <a:xfrm>
            <a:off x="2819400" y="685800"/>
            <a:ext cx="3525838" cy="990600"/>
          </a:xfrm>
          <a:prstGeom prst="rect">
            <a:avLst/>
          </a:prstGeom>
          <a:noFill/>
          <a:ln w="9525">
            <a:noFill/>
            <a:miter lim="800000"/>
            <a:headEnd/>
            <a:tailEnd/>
          </a:ln>
        </p:spPr>
      </p:pic>
      <p:sp>
        <p:nvSpPr>
          <p:cNvPr id="6" name="Half Frame 5"/>
          <p:cNvSpPr/>
          <p:nvPr/>
        </p:nvSpPr>
        <p:spPr>
          <a:xfrm>
            <a:off x="0" y="3581400"/>
            <a:ext cx="9144000" cy="228600"/>
          </a:xfrm>
          <a:prstGeom prst="halfFrame">
            <a:avLst>
              <a:gd name="adj1" fmla="val 98056"/>
              <a:gd name="adj2" fmla="val 0"/>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 name="Title 1"/>
          <p:cNvSpPr>
            <a:spLocks noGrp="1"/>
          </p:cNvSpPr>
          <p:nvPr>
            <p:ph type="ctrTitle"/>
          </p:nvPr>
        </p:nvSpPr>
        <p:spPr>
          <a:xfrm>
            <a:off x="685800" y="2130425"/>
            <a:ext cx="7772400" cy="1470025"/>
          </a:xfrm>
        </p:spPr>
        <p:txBody>
          <a:bodyPr>
            <a:normAutofit/>
          </a:bodyPr>
          <a:lstStyle>
            <a:lvl1pPr>
              <a:defRPr sz="3200">
                <a:solidFill>
                  <a:schemeClr val="bg1"/>
                </a:solidFill>
                <a:latin typeface="Comic Sans MS" pitchFamily="66"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FFFF00"/>
                </a:solidFill>
                <a:latin typeface="Comic Sans MS"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Footer Placeholder 4"/>
          <p:cNvSpPr>
            <a:spLocks noGrp="1"/>
          </p:cNvSpPr>
          <p:nvPr>
            <p:ph type="ftr" sz="quarter" idx="10"/>
          </p:nvPr>
        </p:nvSpPr>
        <p:spPr/>
        <p:txBody>
          <a:bodyPr/>
          <a:lstStyle>
            <a:lvl1pPr>
              <a:defRPr/>
            </a:lvl1pPr>
          </a:lstStyle>
          <a:p>
            <a:endParaRPr lang="en-IN"/>
          </a:p>
        </p:txBody>
      </p:sp>
      <p:sp>
        <p:nvSpPr>
          <p:cNvPr id="8" name="Slide Number Placeholder 5"/>
          <p:cNvSpPr>
            <a:spLocks noGrp="1"/>
          </p:cNvSpPr>
          <p:nvPr>
            <p:ph type="sldNum" sz="quarter" idx="11"/>
          </p:nvPr>
        </p:nvSpPr>
        <p:spPr/>
        <p:txBody>
          <a:bodyPr/>
          <a:lstStyle>
            <a:lvl1pPr>
              <a:defRPr/>
            </a:lvl1pPr>
          </a:lstStyle>
          <a:p>
            <a:fld id="{3F6B594A-5DFB-4B4E-A9DE-B68C18CEE24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7-Point Star 3"/>
          <p:cNvSpPr/>
          <p:nvPr/>
        </p:nvSpPr>
        <p:spPr>
          <a:xfrm>
            <a:off x="8077200" y="6219825"/>
            <a:ext cx="838200" cy="609600"/>
          </a:xfrm>
          <a:prstGeom prst="star7">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50037FB0-35B9-40F4-A985-3C213F357A01}" type="slidenum">
              <a:rPr lang="en-US"/>
              <a:pPr algn="ctr" fontAlgn="auto">
                <a:spcBef>
                  <a:spcPts val="0"/>
                </a:spcBef>
                <a:spcAft>
                  <a:spcPts val="0"/>
                </a:spcAft>
                <a:defRPr/>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93BC1D6D-6298-4F54-9953-F797B90C77D2}" type="datetimeFigureOut">
              <a:rPr lang="en-IN" smtClean="0"/>
              <a:pPr/>
              <a:t>02/03/2013</a:t>
            </a:fld>
            <a:endParaRPr lang="en-IN"/>
          </a:p>
        </p:txBody>
      </p:sp>
      <p:sp>
        <p:nvSpPr>
          <p:cNvPr id="6" name="Footer Placeholder 4"/>
          <p:cNvSpPr>
            <a:spLocks noGrp="1"/>
          </p:cNvSpPr>
          <p:nvPr>
            <p:ph type="ftr" sz="quarter" idx="11"/>
          </p:nvPr>
        </p:nvSpPr>
        <p:spPr/>
        <p:txBody>
          <a:bodyPr/>
          <a:lstStyle>
            <a:lvl1pPr>
              <a:defRPr/>
            </a:lvl1pPr>
          </a:lstStyle>
          <a:p>
            <a:endParaRPr lang="en-IN"/>
          </a:p>
        </p:txBody>
      </p:sp>
      <p:sp>
        <p:nvSpPr>
          <p:cNvPr id="7" name="Slide Number Placeholder 5"/>
          <p:cNvSpPr>
            <a:spLocks noGrp="1"/>
          </p:cNvSpPr>
          <p:nvPr>
            <p:ph type="sldNum" sz="quarter" idx="12"/>
          </p:nvPr>
        </p:nvSpPr>
        <p:spPr/>
        <p:txBody>
          <a:bodyPr/>
          <a:lstStyle>
            <a:lvl1pPr>
              <a:defRPr/>
            </a:lvl1pPr>
          </a:lstStyle>
          <a:p>
            <a:fld id="{3F6B594A-5DFB-4B4E-A9DE-B68C18CEE24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7-Point Star 3"/>
          <p:cNvSpPr/>
          <p:nvPr/>
        </p:nvSpPr>
        <p:spPr>
          <a:xfrm>
            <a:off x="8077200" y="6219825"/>
            <a:ext cx="838200" cy="609600"/>
          </a:xfrm>
          <a:prstGeom prst="star7">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6FBBD0DA-D881-4EDE-88FC-279A881880C7}" type="slidenum">
              <a:rPr lang="en-US"/>
              <a:pPr algn="ctr" fontAlgn="auto">
                <a:spcBef>
                  <a:spcPts val="0"/>
                </a:spcBef>
                <a:spcAft>
                  <a:spcPts val="0"/>
                </a:spcAft>
                <a:defRPr/>
              </a:pPr>
              <a:t>‹#›</a:t>
            </a:fld>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93BC1D6D-6298-4F54-9953-F797B90C77D2}" type="datetimeFigureOut">
              <a:rPr lang="en-IN" smtClean="0"/>
              <a:pPr/>
              <a:t>02/03/2013</a:t>
            </a:fld>
            <a:endParaRPr lang="en-IN"/>
          </a:p>
        </p:txBody>
      </p:sp>
      <p:sp>
        <p:nvSpPr>
          <p:cNvPr id="6" name="Footer Placeholder 4"/>
          <p:cNvSpPr>
            <a:spLocks noGrp="1"/>
          </p:cNvSpPr>
          <p:nvPr>
            <p:ph type="ftr" sz="quarter" idx="11"/>
          </p:nvPr>
        </p:nvSpPr>
        <p:spPr/>
        <p:txBody>
          <a:bodyPr/>
          <a:lstStyle>
            <a:lvl1pPr>
              <a:defRPr/>
            </a:lvl1pPr>
          </a:lstStyle>
          <a:p>
            <a:endParaRPr lang="en-IN"/>
          </a:p>
        </p:txBody>
      </p:sp>
      <p:sp>
        <p:nvSpPr>
          <p:cNvPr id="7" name="Slide Number Placeholder 5"/>
          <p:cNvSpPr>
            <a:spLocks noGrp="1"/>
          </p:cNvSpPr>
          <p:nvPr>
            <p:ph type="sldNum" sz="quarter" idx="12"/>
          </p:nvPr>
        </p:nvSpPr>
        <p:spPr/>
        <p:txBody>
          <a:bodyPr/>
          <a:lstStyle>
            <a:lvl1pPr>
              <a:defRPr/>
            </a:lvl1pPr>
          </a:lstStyle>
          <a:p>
            <a:fld id="{3F6B594A-5DFB-4B4E-A9DE-B68C18CEE24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7-Point Star 3"/>
          <p:cNvSpPr/>
          <p:nvPr/>
        </p:nvSpPr>
        <p:spPr>
          <a:xfrm>
            <a:off x="8077200" y="6219825"/>
            <a:ext cx="838200" cy="609600"/>
          </a:xfrm>
          <a:prstGeom prst="star7">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A1195371-1E6C-42DD-B68D-69F8D409E73E}" type="slidenum">
              <a:rPr lang="en-US"/>
              <a:pPr algn="ctr" fontAlgn="auto">
                <a:spcBef>
                  <a:spcPts val="0"/>
                </a:spcBef>
                <a:spcAft>
                  <a:spcPts val="0"/>
                </a:spcAft>
                <a:defRPr/>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93BC1D6D-6298-4F54-9953-F797B90C77D2}" type="datetimeFigureOut">
              <a:rPr lang="en-IN" smtClean="0"/>
              <a:pPr/>
              <a:t>02/03/2013</a:t>
            </a:fld>
            <a:endParaRPr lang="en-IN"/>
          </a:p>
        </p:txBody>
      </p:sp>
      <p:sp>
        <p:nvSpPr>
          <p:cNvPr id="5" name="Footer Placeholder 4"/>
          <p:cNvSpPr>
            <a:spLocks noGrp="1"/>
          </p:cNvSpPr>
          <p:nvPr>
            <p:ph type="ftr" sz="quarter" idx="11"/>
          </p:nvPr>
        </p:nvSpPr>
        <p:spPr/>
        <p:txBody>
          <a:bodyPr/>
          <a:lstStyle>
            <a:lvl1pPr>
              <a:defRPr/>
            </a:lvl1pPr>
          </a:lstStyle>
          <a:p>
            <a:endParaRPr lang="en-IN"/>
          </a:p>
        </p:txBody>
      </p:sp>
      <p:sp>
        <p:nvSpPr>
          <p:cNvPr id="6" name="Slide Number Placeholder 5"/>
          <p:cNvSpPr>
            <a:spLocks noGrp="1"/>
          </p:cNvSpPr>
          <p:nvPr>
            <p:ph type="sldNum" sz="quarter" idx="12"/>
          </p:nvPr>
        </p:nvSpPr>
        <p:spPr/>
        <p:txBody>
          <a:bodyPr/>
          <a:lstStyle>
            <a:lvl1pPr>
              <a:defRPr/>
            </a:lvl1pPr>
          </a:lstStyle>
          <a:p>
            <a:fld id="{3F6B594A-5DFB-4B4E-A9DE-B68C18CEE24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7-Point Star 4"/>
          <p:cNvSpPr/>
          <p:nvPr/>
        </p:nvSpPr>
        <p:spPr>
          <a:xfrm>
            <a:off x="8077200" y="6219825"/>
            <a:ext cx="838200" cy="609600"/>
          </a:xfrm>
          <a:prstGeom prst="star7">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3194C85A-143D-44C8-99BB-3B082F123B95}" type="slidenum">
              <a:rPr lang="en-US"/>
              <a:pPr algn="ctr" fontAlgn="auto">
                <a:spcBef>
                  <a:spcPts val="0"/>
                </a:spcBef>
                <a:spcAft>
                  <a:spcPts val="0"/>
                </a:spcAft>
                <a:defRPr/>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93BC1D6D-6298-4F54-9953-F797B90C77D2}" type="datetimeFigureOut">
              <a:rPr lang="en-IN" smtClean="0"/>
              <a:pPr/>
              <a:t>02/03/2013</a:t>
            </a:fld>
            <a:endParaRPr lang="en-IN"/>
          </a:p>
        </p:txBody>
      </p:sp>
      <p:sp>
        <p:nvSpPr>
          <p:cNvPr id="7" name="Footer Placeholder 5"/>
          <p:cNvSpPr>
            <a:spLocks noGrp="1"/>
          </p:cNvSpPr>
          <p:nvPr>
            <p:ph type="ftr" sz="quarter" idx="11"/>
          </p:nvPr>
        </p:nvSpPr>
        <p:spPr/>
        <p:txBody>
          <a:bodyPr/>
          <a:lstStyle>
            <a:lvl1pPr>
              <a:defRPr/>
            </a:lvl1pPr>
          </a:lstStyle>
          <a:p>
            <a:endParaRPr lang="en-IN"/>
          </a:p>
        </p:txBody>
      </p:sp>
      <p:sp>
        <p:nvSpPr>
          <p:cNvPr id="8" name="Slide Number Placeholder 6"/>
          <p:cNvSpPr>
            <a:spLocks noGrp="1"/>
          </p:cNvSpPr>
          <p:nvPr>
            <p:ph type="sldNum" sz="quarter" idx="12"/>
          </p:nvPr>
        </p:nvSpPr>
        <p:spPr/>
        <p:txBody>
          <a:bodyPr/>
          <a:lstStyle>
            <a:lvl1pPr>
              <a:defRPr/>
            </a:lvl1pPr>
          </a:lstStyle>
          <a:p>
            <a:fld id="{3F6B594A-5DFB-4B4E-A9DE-B68C18CEE24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7-Point Star 6"/>
          <p:cNvSpPr/>
          <p:nvPr/>
        </p:nvSpPr>
        <p:spPr>
          <a:xfrm>
            <a:off x="8077200" y="6219825"/>
            <a:ext cx="838200" cy="609600"/>
          </a:xfrm>
          <a:prstGeom prst="star7">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83E6E503-5E3C-4646-8777-5B5658A8AEAE}" type="slidenum">
              <a:rPr lang="en-US"/>
              <a:pPr algn="ctr" fontAlgn="auto">
                <a:spcBef>
                  <a:spcPts val="0"/>
                </a:spcBef>
                <a:spcAft>
                  <a:spcPts val="0"/>
                </a:spcAft>
                <a:defRPr/>
              </a:pPr>
              <a:t>‹#›</a:t>
            </a:fld>
            <a:endParaRPr lang="en-US" dirty="0"/>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93BC1D6D-6298-4F54-9953-F797B90C77D2}" type="datetimeFigureOut">
              <a:rPr lang="en-IN" smtClean="0"/>
              <a:pPr/>
              <a:t>02/03/2013</a:t>
            </a:fld>
            <a:endParaRPr lang="en-IN"/>
          </a:p>
        </p:txBody>
      </p:sp>
      <p:sp>
        <p:nvSpPr>
          <p:cNvPr id="9" name="Footer Placeholder 7"/>
          <p:cNvSpPr>
            <a:spLocks noGrp="1"/>
          </p:cNvSpPr>
          <p:nvPr>
            <p:ph type="ftr" sz="quarter" idx="11"/>
          </p:nvPr>
        </p:nvSpPr>
        <p:spPr/>
        <p:txBody>
          <a:bodyPr/>
          <a:lstStyle>
            <a:lvl1pPr>
              <a:defRPr/>
            </a:lvl1pPr>
          </a:lstStyle>
          <a:p>
            <a:endParaRPr lang="en-IN"/>
          </a:p>
        </p:txBody>
      </p:sp>
      <p:sp>
        <p:nvSpPr>
          <p:cNvPr id="10" name="Slide Number Placeholder 8"/>
          <p:cNvSpPr>
            <a:spLocks noGrp="1"/>
          </p:cNvSpPr>
          <p:nvPr>
            <p:ph type="sldNum" sz="quarter" idx="12"/>
          </p:nvPr>
        </p:nvSpPr>
        <p:spPr/>
        <p:txBody>
          <a:bodyPr/>
          <a:lstStyle>
            <a:lvl1pPr>
              <a:defRPr/>
            </a:lvl1pPr>
          </a:lstStyle>
          <a:p>
            <a:fld id="{3F6B594A-5DFB-4B4E-A9DE-B68C18CEE24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7-Point Star 2"/>
          <p:cNvSpPr/>
          <p:nvPr/>
        </p:nvSpPr>
        <p:spPr>
          <a:xfrm>
            <a:off x="8077200" y="6219825"/>
            <a:ext cx="838200" cy="609600"/>
          </a:xfrm>
          <a:prstGeom prst="star7">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0C1A3B7B-306B-4F50-8E9B-548AE8C9B8C3}" type="slidenum">
              <a:rPr lang="en-US"/>
              <a:pPr algn="ctr" fontAlgn="auto">
                <a:spcBef>
                  <a:spcPts val="0"/>
                </a:spcBef>
                <a:spcAft>
                  <a:spcPts val="0"/>
                </a:spcAft>
                <a:defRPr/>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93BC1D6D-6298-4F54-9953-F797B90C77D2}" type="datetimeFigureOut">
              <a:rPr lang="en-IN" smtClean="0"/>
              <a:pPr/>
              <a:t>02/03/2013</a:t>
            </a:fld>
            <a:endParaRPr lang="en-IN"/>
          </a:p>
        </p:txBody>
      </p:sp>
      <p:sp>
        <p:nvSpPr>
          <p:cNvPr id="5" name="Footer Placeholder 3"/>
          <p:cNvSpPr>
            <a:spLocks noGrp="1"/>
          </p:cNvSpPr>
          <p:nvPr>
            <p:ph type="ftr" sz="quarter" idx="11"/>
          </p:nvPr>
        </p:nvSpPr>
        <p:spPr/>
        <p:txBody>
          <a:bodyPr/>
          <a:lstStyle>
            <a:lvl1pPr>
              <a:defRPr/>
            </a:lvl1pPr>
          </a:lstStyle>
          <a:p>
            <a:endParaRPr lang="en-IN"/>
          </a:p>
        </p:txBody>
      </p:sp>
      <p:sp>
        <p:nvSpPr>
          <p:cNvPr id="6" name="Slide Number Placeholder 4"/>
          <p:cNvSpPr>
            <a:spLocks noGrp="1"/>
          </p:cNvSpPr>
          <p:nvPr>
            <p:ph type="sldNum" sz="quarter" idx="12"/>
          </p:nvPr>
        </p:nvSpPr>
        <p:spPr/>
        <p:txBody>
          <a:bodyPr/>
          <a:lstStyle>
            <a:lvl1pPr>
              <a:defRPr/>
            </a:lvl1pPr>
          </a:lstStyle>
          <a:p>
            <a:fld id="{3F6B594A-5DFB-4B4E-A9DE-B68C18CEE24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7-Point Star 1"/>
          <p:cNvSpPr/>
          <p:nvPr/>
        </p:nvSpPr>
        <p:spPr>
          <a:xfrm>
            <a:off x="8077200" y="6219825"/>
            <a:ext cx="838200" cy="609600"/>
          </a:xfrm>
          <a:prstGeom prst="star7">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DF9B5B5D-2338-46AD-8839-51A429453382}" type="slidenum">
              <a:rPr lang="en-US"/>
              <a:pPr algn="ctr" fontAlgn="auto">
                <a:spcBef>
                  <a:spcPts val="0"/>
                </a:spcBef>
                <a:spcAft>
                  <a:spcPts val="0"/>
                </a:spcAft>
                <a:defRPr/>
              </a:pPr>
              <a:t>‹#›</a:t>
            </a:fld>
            <a:endParaRPr lang="en-US" dirty="0"/>
          </a:p>
        </p:txBody>
      </p:sp>
      <p:sp>
        <p:nvSpPr>
          <p:cNvPr id="3"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93BC1D6D-6298-4F54-9953-F797B90C77D2}" type="datetimeFigureOut">
              <a:rPr lang="en-IN" smtClean="0"/>
              <a:pPr/>
              <a:t>02/03/2013</a:t>
            </a:fld>
            <a:endParaRPr lang="en-IN"/>
          </a:p>
        </p:txBody>
      </p:sp>
      <p:sp>
        <p:nvSpPr>
          <p:cNvPr id="4" name="Footer Placeholder 2"/>
          <p:cNvSpPr>
            <a:spLocks noGrp="1"/>
          </p:cNvSpPr>
          <p:nvPr>
            <p:ph type="ftr" sz="quarter" idx="11"/>
          </p:nvPr>
        </p:nvSpPr>
        <p:spPr/>
        <p:txBody>
          <a:bodyPr/>
          <a:lstStyle>
            <a:lvl1pPr>
              <a:defRPr/>
            </a:lvl1pPr>
          </a:lstStyle>
          <a:p>
            <a:endParaRPr lang="en-IN"/>
          </a:p>
        </p:txBody>
      </p:sp>
      <p:sp>
        <p:nvSpPr>
          <p:cNvPr id="5" name="Slide Number Placeholder 3"/>
          <p:cNvSpPr>
            <a:spLocks noGrp="1"/>
          </p:cNvSpPr>
          <p:nvPr>
            <p:ph type="sldNum" sz="quarter" idx="12"/>
          </p:nvPr>
        </p:nvSpPr>
        <p:spPr/>
        <p:txBody>
          <a:bodyPr/>
          <a:lstStyle>
            <a:lvl1pPr>
              <a:defRPr/>
            </a:lvl1pPr>
          </a:lstStyle>
          <a:p>
            <a:fld id="{3F6B594A-5DFB-4B4E-A9DE-B68C18CEE24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7-Point Star 4"/>
          <p:cNvSpPr/>
          <p:nvPr/>
        </p:nvSpPr>
        <p:spPr>
          <a:xfrm>
            <a:off x="8077200" y="6219825"/>
            <a:ext cx="838200" cy="609600"/>
          </a:xfrm>
          <a:prstGeom prst="star7">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D4E28213-2D95-4CC5-843E-36116D5B718A}" type="slidenum">
              <a:rPr lang="en-US"/>
              <a:pPr algn="ctr" fontAlgn="auto">
                <a:spcBef>
                  <a:spcPts val="0"/>
                </a:spcBef>
                <a:spcAft>
                  <a:spcPts val="0"/>
                </a:spcAft>
                <a:defRPr/>
              </a:pPr>
              <a:t>‹#›</a:t>
            </a:fld>
            <a:endParaRPr lang="en-US" dirty="0"/>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93BC1D6D-6298-4F54-9953-F797B90C77D2}" type="datetimeFigureOut">
              <a:rPr lang="en-IN" smtClean="0"/>
              <a:pPr/>
              <a:t>02/03/2013</a:t>
            </a:fld>
            <a:endParaRPr lang="en-IN"/>
          </a:p>
        </p:txBody>
      </p:sp>
      <p:sp>
        <p:nvSpPr>
          <p:cNvPr id="7" name="Footer Placeholder 5"/>
          <p:cNvSpPr>
            <a:spLocks noGrp="1"/>
          </p:cNvSpPr>
          <p:nvPr>
            <p:ph type="ftr" sz="quarter" idx="11"/>
          </p:nvPr>
        </p:nvSpPr>
        <p:spPr/>
        <p:txBody>
          <a:bodyPr/>
          <a:lstStyle>
            <a:lvl1pPr>
              <a:defRPr/>
            </a:lvl1pPr>
          </a:lstStyle>
          <a:p>
            <a:endParaRPr lang="en-IN"/>
          </a:p>
        </p:txBody>
      </p:sp>
      <p:sp>
        <p:nvSpPr>
          <p:cNvPr id="8" name="Slide Number Placeholder 6"/>
          <p:cNvSpPr>
            <a:spLocks noGrp="1"/>
          </p:cNvSpPr>
          <p:nvPr>
            <p:ph type="sldNum" sz="quarter" idx="12"/>
          </p:nvPr>
        </p:nvSpPr>
        <p:spPr/>
        <p:txBody>
          <a:bodyPr/>
          <a:lstStyle>
            <a:lvl1pPr>
              <a:defRPr/>
            </a:lvl1pPr>
          </a:lstStyle>
          <a:p>
            <a:fld id="{3F6B594A-5DFB-4B4E-A9DE-B68C18CEE24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7-Point Star 4"/>
          <p:cNvSpPr/>
          <p:nvPr/>
        </p:nvSpPr>
        <p:spPr>
          <a:xfrm>
            <a:off x="8077200" y="6219825"/>
            <a:ext cx="838200" cy="609600"/>
          </a:xfrm>
          <a:prstGeom prst="star7">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EF3DDE01-44D2-4362-BA07-FECDD9307322}" type="slidenum">
              <a:rPr lang="en-US"/>
              <a:pPr algn="ctr" fontAlgn="auto">
                <a:spcBef>
                  <a:spcPts val="0"/>
                </a:spcBef>
                <a:spcAft>
                  <a:spcPts val="0"/>
                </a:spcAft>
                <a:defRPr/>
              </a:pPr>
              <a:t>‹#›</a:t>
            </a:fld>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fld id="{93BC1D6D-6298-4F54-9953-F797B90C77D2}" type="datetimeFigureOut">
              <a:rPr lang="en-IN" smtClean="0"/>
              <a:pPr/>
              <a:t>02/03/2013</a:t>
            </a:fld>
            <a:endParaRPr lang="en-IN"/>
          </a:p>
        </p:txBody>
      </p:sp>
      <p:sp>
        <p:nvSpPr>
          <p:cNvPr id="7" name="Footer Placeholder 5"/>
          <p:cNvSpPr>
            <a:spLocks noGrp="1"/>
          </p:cNvSpPr>
          <p:nvPr>
            <p:ph type="ftr" sz="quarter" idx="11"/>
          </p:nvPr>
        </p:nvSpPr>
        <p:spPr/>
        <p:txBody>
          <a:bodyPr/>
          <a:lstStyle>
            <a:lvl1pPr>
              <a:defRPr/>
            </a:lvl1pPr>
          </a:lstStyle>
          <a:p>
            <a:endParaRPr lang="en-IN"/>
          </a:p>
        </p:txBody>
      </p:sp>
      <p:sp>
        <p:nvSpPr>
          <p:cNvPr id="8" name="Slide Number Placeholder 6"/>
          <p:cNvSpPr>
            <a:spLocks noGrp="1"/>
          </p:cNvSpPr>
          <p:nvPr>
            <p:ph type="sldNum" sz="quarter" idx="12"/>
          </p:nvPr>
        </p:nvSpPr>
        <p:spPr/>
        <p:txBody>
          <a:bodyPr/>
          <a:lstStyle>
            <a:lvl1pPr>
              <a:defRPr/>
            </a:lvl1pPr>
          </a:lstStyle>
          <a:p>
            <a:fld id="{3F6B594A-5DFB-4B4E-A9DE-B68C18CEE24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p:cNvPicPr>
            <a:picLocks noChangeAspect="1"/>
          </p:cNvPicPr>
          <p:nvPr/>
        </p:nvPicPr>
        <p:blipFill>
          <a:blip r:embed="rId13" cstate="print"/>
          <a:srcRect/>
          <a:stretch>
            <a:fillRect/>
          </a:stretch>
        </p:blipFill>
        <p:spPr bwMode="auto">
          <a:xfrm>
            <a:off x="0" y="6121400"/>
            <a:ext cx="9144000" cy="736600"/>
          </a:xfrm>
          <a:prstGeom prst="rect">
            <a:avLst/>
          </a:prstGeom>
          <a:noFill/>
          <a:ln w="9525">
            <a:noFill/>
            <a:miter lim="800000"/>
            <a:headEnd/>
            <a:tailEnd/>
          </a:ln>
        </p:spPr>
      </p:pic>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400">
                <a:solidFill>
                  <a:schemeClr val="bg1"/>
                </a:solidFill>
                <a:latin typeface="Comic Sans MS" pitchFamily="66" charset="0"/>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bg1"/>
                </a:solidFill>
                <a:latin typeface="Comic Sans MS" pitchFamily="66" charset="0"/>
              </a:defRPr>
            </a:lvl1pPr>
          </a:lstStyle>
          <a:p>
            <a:fld id="{3F6B594A-5DFB-4B4E-A9DE-B68C18CEE246}" type="slidenum">
              <a:rPr lang="en-IN" smtClean="0"/>
              <a:pPr/>
              <a:t>‹#›</a:t>
            </a:fld>
            <a:endParaRPr lang="en-IN"/>
          </a:p>
        </p:txBody>
      </p:sp>
      <p:sp>
        <p:nvSpPr>
          <p:cNvPr id="4" name="Half Frame 3"/>
          <p:cNvSpPr/>
          <p:nvPr/>
        </p:nvSpPr>
        <p:spPr>
          <a:xfrm>
            <a:off x="0" y="1447800"/>
            <a:ext cx="8991600" cy="190500"/>
          </a:xfrm>
          <a:prstGeom prst="halfFrame">
            <a:avLst>
              <a:gd name="adj1" fmla="val 98538"/>
              <a:gd name="adj2" fmla="val 33333"/>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9" name="7-Point Star 8"/>
          <p:cNvSpPr/>
          <p:nvPr/>
        </p:nvSpPr>
        <p:spPr>
          <a:xfrm>
            <a:off x="8077200" y="6219825"/>
            <a:ext cx="838200" cy="609600"/>
          </a:xfrm>
          <a:prstGeom prst="star7">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fld id="{9A98A994-D856-4D90-8A93-B0D1F3C6D70E}" type="slidenum">
              <a:rPr lang="en-US"/>
              <a:pPr algn="ctr" fontAlgn="auto">
                <a:spcBef>
                  <a:spcPts val="0"/>
                </a:spcBef>
                <a:spcAft>
                  <a:spcPts val="0"/>
                </a:spcAft>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2400" b="1" kern="1200">
          <a:solidFill>
            <a:srgbClr val="C00000"/>
          </a:solidFill>
          <a:latin typeface="Comic Sans MS" pitchFamily="66" charset="0"/>
          <a:ea typeface="+mj-ea"/>
          <a:cs typeface="+mj-cs"/>
        </a:defRPr>
      </a:lvl1pPr>
      <a:lvl2pPr algn="ctr" rtl="0" eaLnBrk="1" fontAlgn="base" hangingPunct="1">
        <a:spcBef>
          <a:spcPct val="0"/>
        </a:spcBef>
        <a:spcAft>
          <a:spcPct val="0"/>
        </a:spcAft>
        <a:defRPr sz="2400" b="1">
          <a:solidFill>
            <a:srgbClr val="C00000"/>
          </a:solidFill>
          <a:latin typeface="Comic Sans MS" pitchFamily="66" charset="0"/>
        </a:defRPr>
      </a:lvl2pPr>
      <a:lvl3pPr algn="ctr" rtl="0" eaLnBrk="1" fontAlgn="base" hangingPunct="1">
        <a:spcBef>
          <a:spcPct val="0"/>
        </a:spcBef>
        <a:spcAft>
          <a:spcPct val="0"/>
        </a:spcAft>
        <a:defRPr sz="2400" b="1">
          <a:solidFill>
            <a:srgbClr val="C00000"/>
          </a:solidFill>
          <a:latin typeface="Comic Sans MS" pitchFamily="66" charset="0"/>
        </a:defRPr>
      </a:lvl3pPr>
      <a:lvl4pPr algn="ctr" rtl="0" eaLnBrk="1" fontAlgn="base" hangingPunct="1">
        <a:spcBef>
          <a:spcPct val="0"/>
        </a:spcBef>
        <a:spcAft>
          <a:spcPct val="0"/>
        </a:spcAft>
        <a:defRPr sz="2400" b="1">
          <a:solidFill>
            <a:srgbClr val="C00000"/>
          </a:solidFill>
          <a:latin typeface="Comic Sans MS" pitchFamily="66" charset="0"/>
        </a:defRPr>
      </a:lvl4pPr>
      <a:lvl5pPr algn="ctr" rtl="0" eaLnBrk="1" fontAlgn="base" hangingPunct="1">
        <a:spcBef>
          <a:spcPct val="0"/>
        </a:spcBef>
        <a:spcAft>
          <a:spcPct val="0"/>
        </a:spcAft>
        <a:defRPr sz="2400" b="1">
          <a:solidFill>
            <a:srgbClr val="C00000"/>
          </a:solidFill>
          <a:latin typeface="Comic Sans MS" pitchFamily="66" charset="0"/>
        </a:defRPr>
      </a:lvl5pPr>
      <a:lvl6pPr marL="457200" algn="ctr" rtl="0" eaLnBrk="1" fontAlgn="base" hangingPunct="1">
        <a:spcBef>
          <a:spcPct val="0"/>
        </a:spcBef>
        <a:spcAft>
          <a:spcPct val="0"/>
        </a:spcAft>
        <a:defRPr sz="2400" b="1">
          <a:solidFill>
            <a:srgbClr val="C00000"/>
          </a:solidFill>
          <a:latin typeface="Comic Sans MS" pitchFamily="66" charset="0"/>
        </a:defRPr>
      </a:lvl6pPr>
      <a:lvl7pPr marL="914400" algn="ctr" rtl="0" eaLnBrk="1" fontAlgn="base" hangingPunct="1">
        <a:spcBef>
          <a:spcPct val="0"/>
        </a:spcBef>
        <a:spcAft>
          <a:spcPct val="0"/>
        </a:spcAft>
        <a:defRPr sz="2400" b="1">
          <a:solidFill>
            <a:srgbClr val="C00000"/>
          </a:solidFill>
          <a:latin typeface="Comic Sans MS" pitchFamily="66" charset="0"/>
        </a:defRPr>
      </a:lvl7pPr>
      <a:lvl8pPr marL="1371600" algn="ctr" rtl="0" eaLnBrk="1" fontAlgn="base" hangingPunct="1">
        <a:spcBef>
          <a:spcPct val="0"/>
        </a:spcBef>
        <a:spcAft>
          <a:spcPct val="0"/>
        </a:spcAft>
        <a:defRPr sz="2400" b="1">
          <a:solidFill>
            <a:srgbClr val="C00000"/>
          </a:solidFill>
          <a:latin typeface="Comic Sans MS" pitchFamily="66" charset="0"/>
        </a:defRPr>
      </a:lvl8pPr>
      <a:lvl9pPr marL="1828800" algn="ctr" rtl="0" eaLnBrk="1" fontAlgn="base" hangingPunct="1">
        <a:spcBef>
          <a:spcPct val="0"/>
        </a:spcBef>
        <a:spcAft>
          <a:spcPct val="0"/>
        </a:spcAft>
        <a:defRPr sz="2400" b="1">
          <a:solidFill>
            <a:srgbClr val="C00000"/>
          </a:solidFill>
          <a:latin typeface="Comic Sans MS" pitchFamily="66"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Comic Sans MS" pitchFamily="66" charset="0"/>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Comic Sans MS" pitchFamily="66" charset="0"/>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Comic Sans MS" pitchFamily="66"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Comic Sans MS" pitchFamily="66"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Comic Sans MS"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Advertisement Content Writing</a:t>
            </a:r>
            <a:endParaRPr lang="en-IN" dirty="0"/>
          </a:p>
        </p:txBody>
      </p:sp>
      <p:sp>
        <p:nvSpPr>
          <p:cNvPr id="3" name="Subtitle 2"/>
          <p:cNvSpPr>
            <a:spLocks noGrp="1"/>
          </p:cNvSpPr>
          <p:nvPr>
            <p:ph type="subTitle" idx="1"/>
          </p:nvPr>
        </p:nvSpPr>
        <p:spPr/>
        <p:txBody>
          <a:bodyPr/>
          <a:lstStyle/>
          <a:p>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Essential Elements of Structure</a:t>
            </a:r>
            <a:endParaRPr lang="en-IN" dirty="0"/>
          </a:p>
        </p:txBody>
      </p:sp>
      <p:sp>
        <p:nvSpPr>
          <p:cNvPr id="3" name="Content Placeholder 2"/>
          <p:cNvSpPr>
            <a:spLocks noGrp="1"/>
          </p:cNvSpPr>
          <p:nvPr>
            <p:ph idx="1"/>
          </p:nvPr>
        </p:nvSpPr>
        <p:spPr/>
        <p:txBody>
          <a:bodyPr/>
          <a:lstStyle/>
          <a:p>
            <a:r>
              <a:rPr lang="en-IN" sz="2800" dirty="0" smtClean="0"/>
              <a:t>Whatever be the nature of the advertisement copy, the following points should emerge as the essential elements of its structure-</a:t>
            </a:r>
          </a:p>
          <a:p>
            <a:r>
              <a:rPr lang="en-IN" sz="2800" dirty="0" err="1" smtClean="0"/>
              <a:t>i</a:t>
            </a:r>
            <a:r>
              <a:rPr lang="en-IN" sz="2800" dirty="0" smtClean="0"/>
              <a:t>) Title : Bold or prominently displayed</a:t>
            </a:r>
          </a:p>
          <a:p>
            <a:r>
              <a:rPr lang="en-IN" sz="2800" dirty="0" smtClean="0"/>
              <a:t>ii) Illustrations : Photos, charts, figures etc.</a:t>
            </a:r>
          </a:p>
          <a:p>
            <a:r>
              <a:rPr lang="en-IN" sz="2800" dirty="0" smtClean="0"/>
              <a:t>iii) Text : Description, explanation, appeal etc.</a:t>
            </a:r>
          </a:p>
          <a:p>
            <a:r>
              <a:rPr lang="en-IN" sz="2800" dirty="0" smtClean="0"/>
              <a:t>iv) Brand/Trade Mark</a:t>
            </a:r>
          </a:p>
          <a:p>
            <a:r>
              <a:rPr lang="en-IN" sz="2800" dirty="0" smtClean="0"/>
              <a:t>v) Name, address, fax, email of the manufacturer or supplier</a:t>
            </a:r>
            <a:endParaRPr lang="en-IN"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Language</a:t>
            </a:r>
            <a:endParaRPr lang="en-IN" dirty="0"/>
          </a:p>
        </p:txBody>
      </p:sp>
      <p:sp>
        <p:nvSpPr>
          <p:cNvPr id="3" name="Content Placeholder 2"/>
          <p:cNvSpPr>
            <a:spLocks noGrp="1"/>
          </p:cNvSpPr>
          <p:nvPr>
            <p:ph idx="1"/>
          </p:nvPr>
        </p:nvSpPr>
        <p:spPr/>
        <p:txBody>
          <a:bodyPr/>
          <a:lstStyle/>
          <a:p>
            <a:r>
              <a:rPr lang="en-IN" dirty="0" smtClean="0"/>
              <a:t>Language, as we know, is a systematic set of symbols or a code mutually understood by both the sender and the receiver. </a:t>
            </a:r>
          </a:p>
          <a:p>
            <a:r>
              <a:rPr lang="en-IN" dirty="0" smtClean="0"/>
              <a:t>The language of an advertisement is full of catchy slogans/captions, at once arresting the mind of the audience. For </a:t>
            </a:r>
            <a:r>
              <a:rPr lang="en-IN" dirty="0" err="1" smtClean="0"/>
              <a:t>eg</a:t>
            </a:r>
            <a:r>
              <a:rPr lang="en-IN" dirty="0" smtClean="0"/>
              <a:t>. </a:t>
            </a:r>
            <a:r>
              <a:rPr lang="en-IN" dirty="0" err="1" smtClean="0">
                <a:latin typeface="Blackadder ITC" pitchFamily="82" charset="0"/>
              </a:rPr>
              <a:t>Limca</a:t>
            </a:r>
            <a:r>
              <a:rPr lang="en-IN" dirty="0" smtClean="0">
                <a:latin typeface="Blackadder ITC" pitchFamily="82" charset="0"/>
              </a:rPr>
              <a:t> is </a:t>
            </a:r>
            <a:r>
              <a:rPr lang="en-IN" dirty="0" err="1" smtClean="0">
                <a:latin typeface="Blackadder ITC" pitchFamily="82" charset="0"/>
              </a:rPr>
              <a:t>Veri</a:t>
            </a:r>
            <a:r>
              <a:rPr lang="en-IN" dirty="0" smtClean="0">
                <a:latin typeface="Blackadder ITC" pitchFamily="82" charset="0"/>
              </a:rPr>
              <a:t> </a:t>
            </a:r>
            <a:r>
              <a:rPr lang="en-IN" dirty="0" err="1" smtClean="0">
                <a:latin typeface="Blackadder ITC" pitchFamily="82" charset="0"/>
              </a:rPr>
              <a:t>Veri</a:t>
            </a:r>
            <a:r>
              <a:rPr lang="en-IN" dirty="0" smtClean="0">
                <a:latin typeface="Blackadder ITC" pitchFamily="82" charset="0"/>
              </a:rPr>
              <a:t> Lime N </a:t>
            </a:r>
            <a:r>
              <a:rPr lang="en-IN" dirty="0" err="1" smtClean="0">
                <a:latin typeface="Blackadder ITC" pitchFamily="82" charset="0"/>
              </a:rPr>
              <a:t>Lemoni</a:t>
            </a:r>
            <a:endParaRPr lang="en-IN" dirty="0" smtClean="0">
              <a:latin typeface="Blackadder ITC" pitchFamily="82" charset="0"/>
            </a:endParaRPr>
          </a:p>
          <a:p>
            <a:pPr>
              <a:buNone/>
            </a:pPr>
            <a:endParaRPr lang="en-IN" dirty="0">
              <a:latin typeface="Blackadder ITC" pitchFamily="8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Language Contd. </a:t>
            </a:r>
            <a:endParaRPr lang="en-IN" dirty="0"/>
          </a:p>
        </p:txBody>
      </p:sp>
      <p:sp>
        <p:nvSpPr>
          <p:cNvPr id="3" name="Content Placeholder 2"/>
          <p:cNvSpPr>
            <a:spLocks noGrp="1"/>
          </p:cNvSpPr>
          <p:nvPr>
            <p:ph idx="1"/>
          </p:nvPr>
        </p:nvSpPr>
        <p:spPr/>
        <p:txBody>
          <a:bodyPr/>
          <a:lstStyle/>
          <a:p>
            <a:r>
              <a:rPr lang="en-IN" dirty="0" smtClean="0"/>
              <a:t>Catchy captions and slogans sometimes verge on the crazy slogans in which figures of speech like pun, alliteration, metaphor, onomatopoeia find a free play. For </a:t>
            </a:r>
            <a:r>
              <a:rPr lang="en-IN" dirty="0" err="1" smtClean="0"/>
              <a:t>eg</a:t>
            </a:r>
            <a:r>
              <a:rPr lang="en-IN" dirty="0" smtClean="0"/>
              <a:t>:</a:t>
            </a:r>
          </a:p>
          <a:p>
            <a:r>
              <a:rPr lang="en-IN" dirty="0" smtClean="0">
                <a:latin typeface="Calibri" pitchFamily="34" charset="0"/>
              </a:rPr>
              <a:t>‘Thirst Aid Centre’ (pun on ‘first’)</a:t>
            </a:r>
          </a:p>
          <a:p>
            <a:r>
              <a:rPr lang="en-IN" dirty="0" smtClean="0">
                <a:latin typeface="Calibri" pitchFamily="34" charset="0"/>
              </a:rPr>
              <a:t>‘Utterly </a:t>
            </a:r>
            <a:r>
              <a:rPr lang="en-IN" dirty="0" err="1" smtClean="0">
                <a:latin typeface="Calibri" pitchFamily="34" charset="0"/>
              </a:rPr>
              <a:t>Butterly</a:t>
            </a:r>
            <a:r>
              <a:rPr lang="en-IN" dirty="0" smtClean="0">
                <a:latin typeface="Calibri" pitchFamily="34" charset="0"/>
              </a:rPr>
              <a:t>...’ (alliteration)</a:t>
            </a:r>
          </a:p>
          <a:p>
            <a:r>
              <a:rPr lang="en-IN" dirty="0" smtClean="0">
                <a:latin typeface="Calibri" pitchFamily="34" charset="0"/>
              </a:rPr>
              <a:t>‘</a:t>
            </a:r>
            <a:r>
              <a:rPr lang="en-IN" dirty="0" err="1" smtClean="0">
                <a:latin typeface="Calibri" pitchFamily="34" charset="0"/>
              </a:rPr>
              <a:t>Chrunchy</a:t>
            </a:r>
            <a:r>
              <a:rPr lang="en-IN" dirty="0" smtClean="0">
                <a:latin typeface="Calibri" pitchFamily="34" charset="0"/>
              </a:rPr>
              <a:t> Munchies’ (onomatopoeia)</a:t>
            </a:r>
            <a:endParaRPr lang="en-IN" dirty="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Language Contd.</a:t>
            </a:r>
            <a:endParaRPr lang="en-IN" dirty="0"/>
          </a:p>
        </p:txBody>
      </p:sp>
      <p:sp>
        <p:nvSpPr>
          <p:cNvPr id="3" name="Content Placeholder 2"/>
          <p:cNvSpPr>
            <a:spLocks noGrp="1"/>
          </p:cNvSpPr>
          <p:nvPr>
            <p:ph idx="1"/>
          </p:nvPr>
        </p:nvSpPr>
        <p:spPr/>
        <p:txBody>
          <a:bodyPr/>
          <a:lstStyle/>
          <a:p>
            <a:r>
              <a:rPr lang="en-IN" dirty="0" smtClean="0"/>
              <a:t>Advertisements in India give a savoury mixture of English and Hindi. </a:t>
            </a:r>
          </a:p>
          <a:p>
            <a:r>
              <a:rPr lang="en-IN" dirty="0" smtClean="0"/>
              <a:t>A popular ad on TV/newspapers promoting wafers had a caption in Hindi saying- </a:t>
            </a:r>
            <a:r>
              <a:rPr lang="en-IN" dirty="0" smtClean="0">
                <a:latin typeface="Centaur" pitchFamily="18" charset="0"/>
              </a:rPr>
              <a:t>‘</a:t>
            </a:r>
            <a:r>
              <a:rPr lang="en-IN" dirty="0" err="1" smtClean="0">
                <a:latin typeface="Centaur" pitchFamily="18" charset="0"/>
              </a:rPr>
              <a:t>Piya</a:t>
            </a:r>
            <a:r>
              <a:rPr lang="en-IN" dirty="0" smtClean="0">
                <a:latin typeface="Centaur" pitchFamily="18" charset="0"/>
              </a:rPr>
              <a:t> </a:t>
            </a:r>
            <a:r>
              <a:rPr lang="en-IN" dirty="0" err="1" smtClean="0">
                <a:latin typeface="Centaur" pitchFamily="18" charset="0"/>
              </a:rPr>
              <a:t>tu</a:t>
            </a:r>
            <a:r>
              <a:rPr lang="en-IN" dirty="0" smtClean="0">
                <a:latin typeface="Centaur" pitchFamily="18" charset="0"/>
              </a:rPr>
              <a:t> </a:t>
            </a:r>
            <a:r>
              <a:rPr lang="en-IN" dirty="0" err="1" smtClean="0">
                <a:latin typeface="Centaur" pitchFamily="18" charset="0"/>
              </a:rPr>
              <a:t>ab</a:t>
            </a:r>
            <a:r>
              <a:rPr lang="en-IN" dirty="0" smtClean="0">
                <a:latin typeface="Centaur" pitchFamily="18" charset="0"/>
              </a:rPr>
              <a:t> to </a:t>
            </a:r>
            <a:r>
              <a:rPr lang="en-IN" dirty="0" err="1" smtClean="0">
                <a:latin typeface="Centaur" pitchFamily="18" charset="0"/>
              </a:rPr>
              <a:t>Kha</a:t>
            </a:r>
            <a:r>
              <a:rPr lang="en-IN" dirty="0" smtClean="0">
                <a:latin typeface="Centaur" pitchFamily="18" charset="0"/>
              </a:rPr>
              <a:t> </a:t>
            </a:r>
            <a:r>
              <a:rPr lang="en-IN" dirty="0" err="1" smtClean="0">
                <a:latin typeface="Centaur" pitchFamily="18" charset="0"/>
              </a:rPr>
              <a:t>Ja</a:t>
            </a:r>
            <a:r>
              <a:rPr lang="en-IN" dirty="0" smtClean="0">
                <a:latin typeface="Centaur" pitchFamily="18" charset="0"/>
              </a:rPr>
              <a:t>’; </a:t>
            </a:r>
            <a:r>
              <a:rPr lang="en-IN" dirty="0" smtClean="0"/>
              <a:t>or a popular cold drink ad said at the end-</a:t>
            </a:r>
            <a:r>
              <a:rPr lang="en-IN" dirty="0" smtClean="0">
                <a:latin typeface="Centaur" pitchFamily="18" charset="0"/>
              </a:rPr>
              <a:t> ‘</a:t>
            </a:r>
            <a:r>
              <a:rPr lang="en-IN" dirty="0" err="1" smtClean="0">
                <a:latin typeface="Centaur" pitchFamily="18" charset="0"/>
              </a:rPr>
              <a:t>Yahi</a:t>
            </a:r>
            <a:r>
              <a:rPr lang="en-IN" dirty="0" smtClean="0">
                <a:latin typeface="Centaur" pitchFamily="18" charset="0"/>
              </a:rPr>
              <a:t> </a:t>
            </a:r>
            <a:r>
              <a:rPr lang="en-IN" dirty="0" err="1" smtClean="0">
                <a:latin typeface="Centaur" pitchFamily="18" charset="0"/>
              </a:rPr>
              <a:t>hai</a:t>
            </a:r>
            <a:r>
              <a:rPr lang="en-IN" dirty="0" smtClean="0">
                <a:latin typeface="Centaur" pitchFamily="18" charset="0"/>
              </a:rPr>
              <a:t> Right Choice Baby’</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Language Contd. </a:t>
            </a:r>
            <a:endParaRPr lang="en-IN" dirty="0"/>
          </a:p>
        </p:txBody>
      </p:sp>
      <p:sp>
        <p:nvSpPr>
          <p:cNvPr id="3" name="Content Placeholder 2"/>
          <p:cNvSpPr>
            <a:spLocks noGrp="1"/>
          </p:cNvSpPr>
          <p:nvPr>
            <p:ph idx="1"/>
          </p:nvPr>
        </p:nvSpPr>
        <p:spPr/>
        <p:txBody>
          <a:bodyPr/>
          <a:lstStyle/>
          <a:p>
            <a:r>
              <a:rPr lang="en-IN" dirty="0" smtClean="0"/>
              <a:t>In educative advertisements the power of words is further strengthened with figures/statistics. So While the sales ads are persuasive, evocative and provocative, the institutional, educative ads are convincing and argumentative. </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Assignment</a:t>
            </a:r>
            <a:endParaRPr lang="en-IN" dirty="0"/>
          </a:p>
        </p:txBody>
      </p:sp>
      <p:sp>
        <p:nvSpPr>
          <p:cNvPr id="3" name="Content Placeholder 2"/>
          <p:cNvSpPr>
            <a:spLocks noGrp="1"/>
          </p:cNvSpPr>
          <p:nvPr>
            <p:ph idx="1"/>
          </p:nvPr>
        </p:nvSpPr>
        <p:spPr/>
        <p:txBody>
          <a:bodyPr/>
          <a:lstStyle/>
          <a:p>
            <a:r>
              <a:rPr lang="en-IN" dirty="0" smtClean="0"/>
              <a:t>Prepare a display ad for a new brand of contact lens. </a:t>
            </a:r>
          </a:p>
          <a:p>
            <a:pPr>
              <a:buNone/>
            </a:pPr>
            <a:endParaRPr lang="en-IN" dirty="0" smtClean="0"/>
          </a:p>
          <a:p>
            <a:r>
              <a:rPr lang="en-IN" dirty="0" smtClean="0"/>
              <a:t>Prepare a classified ad informing about property sale. </a:t>
            </a:r>
          </a:p>
          <a:p>
            <a:pPr>
              <a:buNone/>
            </a:pPr>
            <a:r>
              <a:rPr lang="en-IN" dirty="0" smtClean="0"/>
              <a:t>Invent necessary details.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Advertisement?</a:t>
            </a:r>
            <a:endParaRPr lang="en-IN" dirty="0"/>
          </a:p>
        </p:txBody>
      </p:sp>
      <p:sp>
        <p:nvSpPr>
          <p:cNvPr id="3" name="Content Placeholder 2"/>
          <p:cNvSpPr>
            <a:spLocks noGrp="1"/>
          </p:cNvSpPr>
          <p:nvPr>
            <p:ph idx="1"/>
          </p:nvPr>
        </p:nvSpPr>
        <p:spPr/>
        <p:txBody>
          <a:bodyPr/>
          <a:lstStyle/>
          <a:p>
            <a:r>
              <a:rPr lang="en-IN" sz="2800" dirty="0" smtClean="0"/>
              <a:t>The word ‘advertise’ means to describe or present (a product, organization, idea) in some medium of communication in order to induce the public to buy, support or approve of it. </a:t>
            </a:r>
          </a:p>
          <a:p>
            <a:pPr>
              <a:buNone/>
            </a:pPr>
            <a:endParaRPr lang="en-IN" sz="2800" dirty="0" smtClean="0"/>
          </a:p>
          <a:p>
            <a:r>
              <a:rPr lang="en-IN" sz="2800" dirty="0" smtClean="0"/>
              <a:t>It has been called ‘a cunning art of appealing to secret desires’ but as business became more organized and complex, advertising became less of an art and more of a science. </a:t>
            </a:r>
            <a:endParaRPr lang="en-IN"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Kinds of Advertisements</a:t>
            </a:r>
            <a:endParaRPr lang="en-IN" dirty="0"/>
          </a:p>
        </p:txBody>
      </p:sp>
      <p:sp>
        <p:nvSpPr>
          <p:cNvPr id="3" name="Content Placeholder 2"/>
          <p:cNvSpPr>
            <a:spLocks noGrp="1"/>
          </p:cNvSpPr>
          <p:nvPr>
            <p:ph idx="1"/>
          </p:nvPr>
        </p:nvSpPr>
        <p:spPr/>
        <p:txBody>
          <a:bodyPr/>
          <a:lstStyle/>
          <a:p>
            <a:r>
              <a:rPr lang="en-IN" dirty="0" smtClean="0"/>
              <a:t>There are mainly two kinds of advertisements:</a:t>
            </a:r>
          </a:p>
          <a:p>
            <a:r>
              <a:rPr lang="en-IN" dirty="0" smtClean="0"/>
              <a:t>Informative</a:t>
            </a:r>
          </a:p>
          <a:p>
            <a:r>
              <a:rPr lang="en-IN" dirty="0" smtClean="0"/>
              <a:t>Persuasive and </a:t>
            </a:r>
            <a:r>
              <a:rPr lang="en-IN" dirty="0" err="1" smtClean="0"/>
              <a:t>competetive</a:t>
            </a:r>
            <a:endParaRPr lang="en-IN" dirty="0" smtClean="0"/>
          </a:p>
          <a:p>
            <a:pPr>
              <a:buNone/>
            </a:pPr>
            <a:endParaRPr lang="en-IN" dirty="0" smtClean="0"/>
          </a:p>
          <a:p>
            <a:pPr>
              <a:buNone/>
            </a:pPr>
            <a:r>
              <a:rPr lang="en-IN" dirty="0" smtClean="0"/>
              <a:t>Both these kinds are overlapping and cannot always be distinguished.</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Informative &amp; Competitive Advertising</a:t>
            </a:r>
            <a:endParaRPr lang="en-IN" dirty="0"/>
          </a:p>
        </p:txBody>
      </p:sp>
      <p:sp>
        <p:nvSpPr>
          <p:cNvPr id="3" name="Content Placeholder 2"/>
          <p:cNvSpPr>
            <a:spLocks noGrp="1"/>
          </p:cNvSpPr>
          <p:nvPr>
            <p:ph idx="1"/>
          </p:nvPr>
        </p:nvSpPr>
        <p:spPr/>
        <p:txBody>
          <a:bodyPr/>
          <a:lstStyle/>
          <a:p>
            <a:r>
              <a:rPr lang="en-IN" sz="2800" dirty="0" smtClean="0"/>
              <a:t>Informative Advertising: Its purpose is to educate consumers by giving them information about the goods and services available. Example: </a:t>
            </a:r>
            <a:r>
              <a:rPr lang="en-IN" sz="2800" dirty="0" err="1" smtClean="0"/>
              <a:t>Advts</a:t>
            </a:r>
            <a:r>
              <a:rPr lang="en-IN" sz="2800" dirty="0" smtClean="0"/>
              <a:t>. of various government welfare and awareness programs.</a:t>
            </a:r>
          </a:p>
          <a:p>
            <a:r>
              <a:rPr lang="en-IN" sz="2800" dirty="0" smtClean="0"/>
              <a:t>Competitive Advertising: Its aim is to persuade consumers to buy one particular manufacturer’s brand of a commodity rather than another’s. It is associated with the marketing of ‘branded goods’.</a:t>
            </a:r>
            <a:endParaRPr lang="en-IN"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Display Vs Classified Advertisements</a:t>
            </a:r>
            <a:endParaRPr lang="en-IN" dirty="0"/>
          </a:p>
        </p:txBody>
      </p:sp>
      <p:sp>
        <p:nvSpPr>
          <p:cNvPr id="3" name="Content Placeholder 2"/>
          <p:cNvSpPr>
            <a:spLocks noGrp="1"/>
          </p:cNvSpPr>
          <p:nvPr>
            <p:ph idx="1"/>
          </p:nvPr>
        </p:nvSpPr>
        <p:spPr/>
        <p:txBody>
          <a:bodyPr/>
          <a:lstStyle/>
          <a:p>
            <a:r>
              <a:rPr lang="en-IN" dirty="0" smtClean="0"/>
              <a:t>Display </a:t>
            </a:r>
            <a:r>
              <a:rPr lang="en-IN" dirty="0" err="1" smtClean="0"/>
              <a:t>Advts</a:t>
            </a:r>
            <a:r>
              <a:rPr lang="en-IN" dirty="0" smtClean="0"/>
              <a:t>- These are guided by the sale point of view. Whatever be the purpose, the aim is to sell oneself, one’s idea or image. Therefore, these are prominently displayed and occupy about half or full page of the newspaper. </a:t>
            </a:r>
            <a:endParaRPr lang="en-IN" dirty="0" smtClean="0"/>
          </a:p>
          <a:p>
            <a:r>
              <a:rPr lang="en-IN" dirty="0" smtClean="0"/>
              <a:t>Television Ads can also come under display advertisements as they have audio-visual content which </a:t>
            </a:r>
            <a:endParaRPr lang="en-IN"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Display Vs Classified Advertisements</a:t>
            </a:r>
            <a:endParaRPr lang="en-IN" dirty="0"/>
          </a:p>
        </p:txBody>
      </p:sp>
      <p:sp>
        <p:nvSpPr>
          <p:cNvPr id="3" name="Content Placeholder 2"/>
          <p:cNvSpPr>
            <a:spLocks noGrp="1"/>
          </p:cNvSpPr>
          <p:nvPr>
            <p:ph idx="1"/>
          </p:nvPr>
        </p:nvSpPr>
        <p:spPr/>
        <p:txBody>
          <a:bodyPr/>
          <a:lstStyle/>
          <a:p>
            <a:r>
              <a:rPr lang="en-IN" dirty="0" smtClean="0"/>
              <a:t>Classified </a:t>
            </a:r>
            <a:r>
              <a:rPr lang="en-IN" dirty="0" err="1" smtClean="0"/>
              <a:t>Advts</a:t>
            </a:r>
            <a:r>
              <a:rPr lang="en-IN" dirty="0" smtClean="0"/>
              <a:t>- These are different from the display advertisements in the sense that instead of selling or promoting they perform the function they bring together two parties that need to meet or contact each other.</a:t>
            </a:r>
          </a:p>
          <a:p>
            <a:r>
              <a:rPr lang="en-IN" dirty="0" smtClean="0"/>
              <a:t>These are classified by brevity, clarity and completeness within their limited space. </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Basics of an Advertisement Copy</a:t>
            </a:r>
            <a:endParaRPr lang="en-IN" dirty="0"/>
          </a:p>
        </p:txBody>
      </p:sp>
      <p:sp>
        <p:nvSpPr>
          <p:cNvPr id="3" name="Content Placeholder 2"/>
          <p:cNvSpPr>
            <a:spLocks noGrp="1"/>
          </p:cNvSpPr>
          <p:nvPr>
            <p:ph idx="1"/>
          </p:nvPr>
        </p:nvSpPr>
        <p:spPr/>
        <p:txBody>
          <a:bodyPr/>
          <a:lstStyle/>
          <a:p>
            <a:r>
              <a:rPr lang="en-IN" dirty="0" smtClean="0"/>
              <a:t>The first and foremost aim of an advertisement is to influence the public/audience so as to make them act in a particular way. Following aims should be achieved:</a:t>
            </a:r>
          </a:p>
          <a:p>
            <a:r>
              <a:rPr lang="en-IN" dirty="0" smtClean="0">
                <a:latin typeface="Centaur" pitchFamily="18" charset="0"/>
              </a:rPr>
              <a:t>A)</a:t>
            </a:r>
            <a:r>
              <a:rPr lang="en-IN" dirty="0" smtClean="0"/>
              <a:t> </a:t>
            </a:r>
            <a:r>
              <a:rPr lang="en-IN" dirty="0" smtClean="0">
                <a:latin typeface="Centaur" pitchFamily="18" charset="0"/>
              </a:rPr>
              <a:t>The reader/audience must be exposed to the communication.</a:t>
            </a:r>
          </a:p>
          <a:p>
            <a:r>
              <a:rPr lang="en-IN" dirty="0" smtClean="0">
                <a:latin typeface="Centaur" pitchFamily="18" charset="0"/>
              </a:rPr>
              <a:t>B) The reader/audience must be able to </a:t>
            </a:r>
            <a:r>
              <a:rPr lang="en-IN" dirty="0" err="1" smtClean="0">
                <a:latin typeface="Centaur" pitchFamily="18" charset="0"/>
              </a:rPr>
              <a:t>percieve</a:t>
            </a:r>
            <a:r>
              <a:rPr lang="en-IN" dirty="0" smtClean="0">
                <a:latin typeface="Centaur" pitchFamily="18" charset="0"/>
              </a:rPr>
              <a:t> what action is desired by the advertiser.</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Basics of an Advertisement Copy</a:t>
            </a:r>
            <a:endParaRPr lang="en-IN" dirty="0"/>
          </a:p>
        </p:txBody>
      </p:sp>
      <p:sp>
        <p:nvSpPr>
          <p:cNvPr id="3" name="Content Placeholder 2"/>
          <p:cNvSpPr>
            <a:spLocks noGrp="1"/>
          </p:cNvSpPr>
          <p:nvPr>
            <p:ph idx="1"/>
          </p:nvPr>
        </p:nvSpPr>
        <p:spPr/>
        <p:txBody>
          <a:bodyPr/>
          <a:lstStyle/>
          <a:p>
            <a:r>
              <a:rPr lang="en-IN" dirty="0" smtClean="0">
                <a:latin typeface="Centaur" pitchFamily="18" charset="0"/>
              </a:rPr>
              <a:t>C) The reader/audience must retain the message of the  advertisement.</a:t>
            </a:r>
          </a:p>
          <a:p>
            <a:r>
              <a:rPr lang="en-IN" dirty="0" smtClean="0">
                <a:latin typeface="Centaur" pitchFamily="18" charset="0"/>
              </a:rPr>
              <a:t>D) The reader/audience must act on the basis of the facts and arguments given in the advertisement.</a:t>
            </a:r>
          </a:p>
          <a:p>
            <a:r>
              <a:rPr lang="en-IN" dirty="0" smtClean="0">
                <a:latin typeface="Centaur" pitchFamily="18" charset="0"/>
              </a:rPr>
              <a:t>Only a highly skilled copywriter can decide whether he has to prepare:</a:t>
            </a:r>
          </a:p>
          <a:p>
            <a:r>
              <a:rPr lang="en-IN" sz="2800" dirty="0" smtClean="0">
                <a:latin typeface="Centaur" pitchFamily="18" charset="0"/>
              </a:rPr>
              <a:t>a) a suggestive copy 	b) an expository one giving all the details of a product/service with pictures/illustrations. </a:t>
            </a:r>
            <a:endParaRPr lang="en-IN" sz="2800" dirty="0">
              <a:latin typeface="Centaur"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Basics of an Advertisement Copy</a:t>
            </a:r>
            <a:endParaRPr lang="en-IN" dirty="0"/>
          </a:p>
        </p:txBody>
      </p:sp>
      <p:sp>
        <p:nvSpPr>
          <p:cNvPr id="3" name="Content Placeholder 2"/>
          <p:cNvSpPr>
            <a:spLocks noGrp="1"/>
          </p:cNvSpPr>
          <p:nvPr>
            <p:ph idx="1"/>
          </p:nvPr>
        </p:nvSpPr>
        <p:spPr/>
        <p:txBody>
          <a:bodyPr/>
          <a:lstStyle/>
          <a:p>
            <a:r>
              <a:rPr lang="en-IN" sz="2800" dirty="0" smtClean="0">
                <a:latin typeface="Centaur" pitchFamily="18" charset="0"/>
              </a:rPr>
              <a:t>c) an educative copy giving valuable scientific or technological information   d) institutional copy highlighting the strength/reputation of a manufacturer  e) narrative copy telling a story or recalling an incident appealing to the customer’s sentiments  f) humorous copy-making the message effective through exaggeration or caricatures.</a:t>
            </a:r>
          </a:p>
          <a:p>
            <a:r>
              <a:rPr lang="en-IN" dirty="0" smtClean="0">
                <a:latin typeface="Centaur" pitchFamily="18" charset="0"/>
              </a:rPr>
              <a:t>Therefore, the copywriter must be thoroughly familiar with different styles of writing.</a:t>
            </a:r>
            <a:endParaRPr lang="en-IN" dirty="0">
              <a:latin typeface="Centaur" pitchFamily="18" charset="0"/>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573</TotalTime>
  <Words>783</Words>
  <Application>Microsoft Office PowerPoint</Application>
  <PresentationFormat>On-screen Show (4:3)</PresentationFormat>
  <Paragraphs>57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Theme1</vt:lpstr>
      <vt:lpstr>Advertisement Content Writing</vt:lpstr>
      <vt:lpstr>What is Advertisement?</vt:lpstr>
      <vt:lpstr>Kinds of Advertisements</vt:lpstr>
      <vt:lpstr>Informative &amp; Competitive Advertising</vt:lpstr>
      <vt:lpstr>Display Vs Classified Advertisements</vt:lpstr>
      <vt:lpstr>Display Vs Classified Advertisements</vt:lpstr>
      <vt:lpstr>Basics of an Advertisement Copy</vt:lpstr>
      <vt:lpstr>Basics of an Advertisement Copy</vt:lpstr>
      <vt:lpstr>Basics of an Advertisement Copy</vt:lpstr>
      <vt:lpstr>Essential Elements of Structure</vt:lpstr>
      <vt:lpstr>Language</vt:lpstr>
      <vt:lpstr>Language Contd. </vt:lpstr>
      <vt:lpstr>Language Contd.</vt:lpstr>
      <vt:lpstr>Language Contd. </vt:lpstr>
      <vt:lpstr>Assignment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Advertisement Content Writing</dc:title>
  <dc:creator>DELL</dc:creator>
  <cp:lastModifiedBy>DELL</cp:lastModifiedBy>
  <cp:revision>14</cp:revision>
  <dcterms:created xsi:type="dcterms:W3CDTF">2013-02-28T06:08:56Z</dcterms:created>
  <dcterms:modified xsi:type="dcterms:W3CDTF">2013-03-02T16:07:59Z</dcterms:modified>
</cp:coreProperties>
</file>