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2672-059A-4E6B-A63D-24FD4EAFCE9A}" type="datetimeFigureOut">
              <a:rPr lang="en-US" smtClean="0"/>
              <a:t>5/15/2013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5297-9960-4AD5-87F9-3AEAE09C40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2672-059A-4E6B-A63D-24FD4EAFCE9A}" type="datetimeFigureOut">
              <a:rPr lang="en-US" smtClean="0"/>
              <a:t>5/15/2013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5297-9960-4AD5-87F9-3AEAE09C40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2672-059A-4E6B-A63D-24FD4EAFCE9A}" type="datetimeFigureOut">
              <a:rPr lang="en-US" smtClean="0"/>
              <a:t>5/15/2013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5297-9960-4AD5-87F9-3AEAE09C40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2672-059A-4E6B-A63D-24FD4EAFCE9A}" type="datetimeFigureOut">
              <a:rPr lang="en-US" smtClean="0"/>
              <a:t>5/15/2013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5297-9960-4AD5-87F9-3AEAE09C40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2672-059A-4E6B-A63D-24FD4EAFCE9A}" type="datetimeFigureOut">
              <a:rPr lang="en-US" smtClean="0"/>
              <a:t>5/15/2013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5297-9960-4AD5-87F9-3AEAE09C40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2672-059A-4E6B-A63D-24FD4EAFCE9A}" type="datetimeFigureOut">
              <a:rPr lang="en-US" smtClean="0"/>
              <a:t>5/15/2013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5297-9960-4AD5-87F9-3AEAE09C40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2672-059A-4E6B-A63D-24FD4EAFCE9A}" type="datetimeFigureOut">
              <a:rPr lang="en-US" smtClean="0"/>
              <a:t>5/15/2013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5297-9960-4AD5-87F9-3AEAE09C40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2672-059A-4E6B-A63D-24FD4EAFCE9A}" type="datetimeFigureOut">
              <a:rPr lang="en-US" smtClean="0"/>
              <a:t>5/15/2013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5297-9960-4AD5-87F9-3AEAE09C40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2672-059A-4E6B-A63D-24FD4EAFCE9A}" type="datetimeFigureOut">
              <a:rPr lang="en-US" smtClean="0"/>
              <a:t>5/15/2013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5297-9960-4AD5-87F9-3AEAE09C40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2672-059A-4E6B-A63D-24FD4EAFCE9A}" type="datetimeFigureOut">
              <a:rPr lang="en-US" smtClean="0"/>
              <a:t>5/15/2013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5297-9960-4AD5-87F9-3AEAE09C40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2672-059A-4E6B-A63D-24FD4EAFCE9A}" type="datetimeFigureOut">
              <a:rPr lang="en-US" smtClean="0"/>
              <a:t>5/15/2013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5297-9960-4AD5-87F9-3AEAE09C40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52672-059A-4E6B-A63D-24FD4EAFCE9A}" type="datetimeFigureOut">
              <a:rPr lang="en-US" smtClean="0"/>
              <a:t>5/15/2013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5297-9960-4AD5-87F9-3AEAE09C408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029604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</a:rPr>
              <a:t>What is Managerial Effectiveness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Managerial effectiveness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400" dirty="0"/>
              <a:t>Managerial effectiveness is a leader’s ability to achieve desired results. </a:t>
            </a:r>
            <a:endParaRPr lang="en-IN" sz="2400" dirty="0" smtClean="0"/>
          </a:p>
          <a:p>
            <a:r>
              <a:rPr lang="en-IN" sz="2400" dirty="0" smtClean="0"/>
              <a:t>How </a:t>
            </a:r>
            <a:r>
              <a:rPr lang="en-IN" sz="2400" dirty="0"/>
              <a:t>well he applies his skills and abilities in guiding and directing others determines whether he can meet those results effectively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If </a:t>
            </a:r>
            <a:r>
              <a:rPr lang="en-IN" sz="2400" dirty="0"/>
              <a:t>he can, his achievements are poised to help the organization gain a competitive edge against rival organizations heading into the future.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IN" sz="4000" b="1" dirty="0" smtClean="0">
                <a:solidFill>
                  <a:srgbClr val="C00000"/>
                </a:solidFill>
              </a:rPr>
              <a:t>The Skills of an Effective Manager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5791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fontAlgn="base">
              <a:buNone/>
            </a:pPr>
            <a:r>
              <a:rPr lang="en-IN" sz="5300" dirty="0" smtClean="0"/>
              <a:t>A </a:t>
            </a:r>
            <a:r>
              <a:rPr lang="en-IN" sz="5300" dirty="0"/>
              <a:t>manager has a combination of technical, people and conceptual skills that can make him an effective leader, according to theoretical models of leadership</a:t>
            </a:r>
            <a:r>
              <a:rPr lang="en-IN" sz="5300" dirty="0" smtClean="0"/>
              <a:t>.</a:t>
            </a:r>
          </a:p>
          <a:p>
            <a:pPr fontAlgn="base">
              <a:buNone/>
            </a:pPr>
            <a:endParaRPr lang="en-IN" sz="5300" dirty="0"/>
          </a:p>
          <a:p>
            <a:pPr fontAlgn="base"/>
            <a:r>
              <a:rPr lang="en-IN" sz="5300" b="1" dirty="0" smtClean="0"/>
              <a:t>Technical skills </a:t>
            </a:r>
            <a:r>
              <a:rPr lang="en-IN" sz="5300" dirty="0" smtClean="0"/>
              <a:t>include </a:t>
            </a:r>
            <a:r>
              <a:rPr lang="en-IN" sz="5300" dirty="0"/>
              <a:t>specialized training, skilled performance of specific tasks, expertise in a specific field or industry and the ability to apply specialized knowledge to tasks and objectives</a:t>
            </a:r>
            <a:r>
              <a:rPr lang="en-IN" sz="5300" dirty="0" smtClean="0"/>
              <a:t>.</a:t>
            </a:r>
          </a:p>
          <a:p>
            <a:pPr fontAlgn="base"/>
            <a:endParaRPr lang="en-IN" sz="5300" dirty="0"/>
          </a:p>
          <a:p>
            <a:pPr fontAlgn="base"/>
            <a:r>
              <a:rPr lang="en-IN" sz="5300" b="1" dirty="0"/>
              <a:t>People skills </a:t>
            </a:r>
            <a:r>
              <a:rPr lang="en-IN" sz="5300" dirty="0"/>
              <a:t>include the ability to work well with others, motivate workers, resolve conflicts, delegate roles and communicate objectives clearly</a:t>
            </a:r>
            <a:r>
              <a:rPr lang="en-IN" sz="5300" dirty="0" smtClean="0"/>
              <a:t>.</a:t>
            </a:r>
          </a:p>
          <a:p>
            <a:pPr fontAlgn="base"/>
            <a:endParaRPr lang="en-IN" sz="5300" dirty="0"/>
          </a:p>
          <a:p>
            <a:pPr fontAlgn="base"/>
            <a:r>
              <a:rPr lang="en-IN" sz="5300" b="1" dirty="0"/>
              <a:t>Conceptual skills </a:t>
            </a:r>
            <a:r>
              <a:rPr lang="en-IN" sz="5300" dirty="0"/>
              <a:t>are broader and more self-actualized. They include the ability to see the organization in the context of its industry, the ability to understand how each part of the organization functions as a whole, the ability to visualize a future course of action based on current organizational and industry trends, the ability to analyze and diagnose </a:t>
            </a:r>
            <a:r>
              <a:rPr lang="en-IN" sz="5300" dirty="0" smtClean="0"/>
              <a:t>complex </a:t>
            </a:r>
            <a:r>
              <a:rPr lang="en-IN" sz="5300" dirty="0"/>
              <a:t>situations and the ability to understand the interrelationships at work in </a:t>
            </a:r>
            <a:r>
              <a:rPr lang="en-IN" sz="5300" dirty="0" smtClean="0"/>
              <a:t>the organization.</a:t>
            </a:r>
            <a:endParaRPr lang="en-IN" sz="5300" dirty="0"/>
          </a:p>
          <a:p>
            <a:pPr>
              <a:buNone/>
            </a:pP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 is Managerial Effectiveness</vt:lpstr>
      <vt:lpstr>Managerial effectiveness</vt:lpstr>
      <vt:lpstr>The Skills of an Effective Manager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poornima</dc:creator>
  <cp:lastModifiedBy>poornima</cp:lastModifiedBy>
  <cp:revision>7</cp:revision>
  <dcterms:created xsi:type="dcterms:W3CDTF">2013-05-15T07:21:07Z</dcterms:created>
  <dcterms:modified xsi:type="dcterms:W3CDTF">2013-05-15T07:30:34Z</dcterms:modified>
</cp:coreProperties>
</file>