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6" r:id="rId5"/>
    <p:sldId id="268" r:id="rId6"/>
    <p:sldId id="269" r:id="rId7"/>
    <p:sldId id="267" r:id="rId8"/>
    <p:sldId id="260" r:id="rId9"/>
    <p:sldId id="261" r:id="rId10"/>
    <p:sldId id="262" r:id="rId11"/>
    <p:sldId id="263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5F7B-C46C-4035-99CE-DB6CD4FA6678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EC8B-2ACB-4805-995D-BBA2C6478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5F7B-C46C-4035-99CE-DB6CD4FA6678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EC8B-2ACB-4805-995D-BBA2C6478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5F7B-C46C-4035-99CE-DB6CD4FA6678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EC8B-2ACB-4805-995D-BBA2C6478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5F7B-C46C-4035-99CE-DB6CD4FA6678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EC8B-2ACB-4805-995D-BBA2C6478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5F7B-C46C-4035-99CE-DB6CD4FA6678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EC8B-2ACB-4805-995D-BBA2C6478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5F7B-C46C-4035-99CE-DB6CD4FA6678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EC8B-2ACB-4805-995D-BBA2C6478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5F7B-C46C-4035-99CE-DB6CD4FA6678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EC8B-2ACB-4805-995D-BBA2C6478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5F7B-C46C-4035-99CE-DB6CD4FA6678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EC8B-2ACB-4805-995D-BBA2C6478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5F7B-C46C-4035-99CE-DB6CD4FA6678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EC8B-2ACB-4805-995D-BBA2C6478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5F7B-C46C-4035-99CE-DB6CD4FA6678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EC8B-2ACB-4805-995D-BBA2C6478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5F7B-C46C-4035-99CE-DB6CD4FA6678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EC8B-2ACB-4805-995D-BBA2C6478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D5F7B-C46C-4035-99CE-DB6CD4FA6678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0EC8B-2ACB-4805-995D-BBA2C6478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Memory Allocation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free()</a:t>
            </a:r>
          </a:p>
          <a:p>
            <a:r>
              <a:rPr lang="en-US" dirty="0" smtClean="0"/>
              <a:t>Dynamic memory allocation allocates block(s) of memory when it is required and </a:t>
            </a:r>
            <a:r>
              <a:rPr lang="en-US" dirty="0" err="1" smtClean="0"/>
              <a:t>deallocates</a:t>
            </a:r>
            <a:r>
              <a:rPr lang="en-US" dirty="0" smtClean="0"/>
              <a:t> or releases when it is not in use.</a:t>
            </a:r>
          </a:p>
          <a:p>
            <a:r>
              <a:rPr lang="en-US" dirty="0" smtClean="0"/>
              <a:t>It is important and is our responsibility to release the memory block for future use when it is not in use, using free() function.</a:t>
            </a:r>
          </a:p>
          <a:p>
            <a:r>
              <a:rPr lang="en-US" dirty="0" smtClean="0"/>
              <a:t>The free() function is used to </a:t>
            </a:r>
            <a:r>
              <a:rPr lang="en-US" dirty="0" err="1" smtClean="0"/>
              <a:t>deallocate</a:t>
            </a:r>
            <a:r>
              <a:rPr lang="en-US" dirty="0" smtClean="0"/>
              <a:t> the previously allocated memory using </a:t>
            </a:r>
            <a:r>
              <a:rPr lang="en-US" dirty="0" err="1" smtClean="0"/>
              <a:t>malloc</a:t>
            </a:r>
            <a:r>
              <a:rPr lang="en-US" dirty="0" smtClean="0"/>
              <a:t>() or </a:t>
            </a:r>
            <a:r>
              <a:rPr lang="en-US" dirty="0" err="1" smtClean="0"/>
              <a:t>calloc</a:t>
            </a:r>
            <a:r>
              <a:rPr lang="en-US" dirty="0" smtClean="0"/>
              <a:t>() function.</a:t>
            </a:r>
          </a:p>
          <a:p>
            <a:r>
              <a:rPr lang="en-US" dirty="0" smtClean="0"/>
              <a:t>The syntax of this function is</a:t>
            </a:r>
          </a:p>
          <a:p>
            <a:pPr>
              <a:buNone/>
            </a:pPr>
            <a:r>
              <a:rPr lang="en-US" dirty="0" smtClean="0"/>
              <a:t>				free(</a:t>
            </a:r>
            <a:r>
              <a:rPr lang="en-US" dirty="0" err="1" smtClean="0"/>
              <a:t>ptr</a:t>
            </a:r>
            <a:r>
              <a:rPr lang="en-US" dirty="0" smtClean="0"/>
              <a:t>);</a:t>
            </a:r>
          </a:p>
          <a:p>
            <a:r>
              <a:rPr lang="en-US" dirty="0" smtClean="0"/>
              <a:t>‘</a:t>
            </a:r>
            <a:r>
              <a:rPr lang="en-US" dirty="0" err="1" smtClean="0"/>
              <a:t>ptr</a:t>
            </a:r>
            <a:r>
              <a:rPr lang="en-US" dirty="0" smtClean="0"/>
              <a:t>’ is a pointer to a memory block which has already been allocated by </a:t>
            </a:r>
            <a:r>
              <a:rPr lang="en-US" dirty="0" err="1" smtClean="0"/>
              <a:t>malloc</a:t>
            </a:r>
            <a:r>
              <a:rPr lang="en-US" dirty="0" smtClean="0"/>
              <a:t>() or </a:t>
            </a:r>
            <a:r>
              <a:rPr lang="en-US" dirty="0" err="1" smtClean="0"/>
              <a:t>calloc</a:t>
            </a:r>
            <a:r>
              <a:rPr lang="en-US" dirty="0" smtClean="0"/>
              <a:t>() functions.</a:t>
            </a:r>
          </a:p>
          <a:p>
            <a:r>
              <a:rPr lang="en-US" dirty="0" smtClean="0"/>
              <a:t>Trying to release an invalid pointer may create problems and cause system crash.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77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realloc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some situations, the previously allocated memory is insufficient to run the correct application, i.e., we want to increase the memory space.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also possible that the memory allocated is much larger than necessary, i.e., we want to reduce the memory space.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both the cases we want to change the size of the allocated memory block and this can be done by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realloc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() function.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process is called reallocation of the memory.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syntax of this function is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realloc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New_Size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Where :‘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 is a pointer holding the starting address of the allocated memory block.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     :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New_Size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size in bytes that the system is going to reallocate.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77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realloc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Following example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= (int *)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malloc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sizeof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(int));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= (int *)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realloc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sizeof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(int));	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= (int *)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realloc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2);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(Both the statements are same)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= (int *)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realloc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sizeof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(float));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= (int *)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realloc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4);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(Both the statements are same)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Memory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memory or store is required in a computer to store programs (or information or data).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used by the variables in a program is also loaded into memory for fast access.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memory is made up of a large number of cells, where each cell is capable of storing one bit.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cells may be organized as a set of addressable words, each word storing a sequence of bits.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These addressable memory cells should be managed effectively to increase its utilization.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is memory management is to handle request for storage (that is new memory allocations for a variable or data) and release of storage (or freeing the memory) in most effective manner.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MEMORY ALLOCATION IN 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81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are two types of memory allocations in C: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1. Static memory allocation or Compile time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2. Dynamic memory allocation or Run time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static or compile time memory allocations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the required memory is allocated to the variables at the beginning of the program.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Here the memory to be allocated is fixed and is determined by the compiler at the compile time itself.</a:t>
            </a:r>
          </a:p>
          <a:p>
            <a:r>
              <a:rPr lang="en-US" sz="2400" dirty="0" smtClean="0"/>
              <a:t>For example</a:t>
            </a:r>
          </a:p>
          <a:p>
            <a:pPr>
              <a:buNone/>
            </a:pPr>
            <a:r>
              <a:rPr lang="en-US" sz="2400" dirty="0" smtClean="0"/>
              <a:t>	int i, j; 	//Two bytes per (total 2) integer variables</a:t>
            </a:r>
          </a:p>
          <a:p>
            <a:pPr>
              <a:buNone/>
            </a:pPr>
            <a:r>
              <a:rPr lang="en-US" sz="2400" dirty="0" smtClean="0"/>
              <a:t>	float a[5], f;	 //Four bytes per (total 6) floating point variables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Static memory allocation drawbacks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Static memory allocation has following drawbacks.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leads to the inefficient use of memory.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Insertion cannot exceed the size of array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Dynamic or Run Time Memory Allocation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dynamic or run time memory allocation helps us to overcome this problem.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 makes efficient use of memory by allocating the required amount of memory whenever is needed.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most of the real time problems, we cannot predict the memory requirements.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Dynamic memory allocation does the job at run time.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 provides the following dynamic allocation and de-allocation functions :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(i)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malloc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 )		 (ii)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calloc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 )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(iii)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realloc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 )		 (iv) free( )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malloc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 )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malloc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 ) function is used to allocate a block of memory in bytes.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malloc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() function returns a pointer of any specified data type after allocating a block of memory of specified size. It is of the form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int_type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*)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malloc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block_size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 is a pointer of any type ‘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int_type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 byte size is the allocated area of memory block.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example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(int *)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malloc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(10 *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sizeof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(int));</a:t>
            </a:r>
          </a:p>
          <a:p>
            <a:pPr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Remember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malloc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() function allocates a block of contiguous bytes.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allocation can fail if the space in the heap is not sufficient to satisfy the request. If it fails, it returns a NULL pointer.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it is always better to check whether the memory allocation is successful or not before we use the newly allocated memory pointer.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70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//THIS IS A PROGRAM TO FIND THE SUM OF n ELEMENTS USING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//DYNAMIC MEMORY ALLOCATION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#include&lt;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stdio.h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#include&lt;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conio.h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#include&lt;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process.h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//Defining the NULL pointer as zero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#define NULL 0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void main()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int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i,n,sum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//Allocate memory space for two-integer pointer variable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int *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,*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ele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clrscr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(); //Clear the screen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printf(“\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nEnter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the number of the element(s) to be added = ”);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scanf(“%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d”,&amp;n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); //Enter the number of elements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//Allocating memory space for n integers of int type to *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endParaRPr lang="en-US" sz="105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=(int *)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malloc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(n*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sizeof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(int));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//Checking whether the memory is allocated successfully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if(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== NULL)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printf(“\n\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nMemory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allocation is failed”);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exit(0);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//Reading the elements to the pointer variable *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ele</a:t>
            </a:r>
            <a:endParaRPr lang="en-US" sz="105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for(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ele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ptr,i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=1;ele&lt;(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ptr+n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ele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++,i++)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printf(“Enter the %d element = ”,i);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scanf(“%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d”,ele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//Finding the sum of n elements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for(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ele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ptr,sum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=0;ele&lt;(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ptr+n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ele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++)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sum=sum+(*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ele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printf(“\n\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nThe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SUM of no(s) is = %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d”,sum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getch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>
              <a:buNone/>
            </a:pP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calloc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 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calloc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 ) function works exactly similar 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malloc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 ) function except for the fact that it needs two arguments as against one argument required by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malloc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 ) function.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malloc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 ) function allocates a single block of memory space,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calloc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 ) function allocates multiple blocks of memory, each of the same size, and then sets all bytes to zero.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general form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calloc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 ) function is: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int_type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calloc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sizeof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block_size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));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int_type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malloc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(n*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sizeof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block_size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));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example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(int *)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calloc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(25, 4);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ptr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(int *)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calloc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(25,sizeof (float)); </a:t>
            </a:r>
          </a:p>
          <a:p>
            <a:r>
              <a:rPr lang="en-US" sz="2400" dirty="0" smtClean="0"/>
              <a:t>The memory allocated using </a:t>
            </a:r>
            <a:r>
              <a:rPr lang="en-US" sz="2400" dirty="0" err="1" smtClean="0"/>
              <a:t>malloc</a:t>
            </a:r>
            <a:r>
              <a:rPr lang="en-US" sz="2400" dirty="0" smtClean="0"/>
              <a:t>() function contains garbage values, the memory allocated by </a:t>
            </a:r>
            <a:r>
              <a:rPr lang="en-US" sz="2400" dirty="0" err="1" smtClean="0"/>
              <a:t>calloc</a:t>
            </a:r>
            <a:r>
              <a:rPr lang="en-US" sz="2400" dirty="0" smtClean="0"/>
              <a:t>() function contains the value zero.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821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Memory Allocation</vt:lpstr>
      <vt:lpstr>Memory </vt:lpstr>
      <vt:lpstr>MEMORY ALLOCATION IN C</vt:lpstr>
      <vt:lpstr>Static memory allocation drawbacks</vt:lpstr>
      <vt:lpstr>Dynamic or Run Time Memory Allocation</vt:lpstr>
      <vt:lpstr>Slide 6</vt:lpstr>
      <vt:lpstr>Slide 7</vt:lpstr>
      <vt:lpstr>Slide 8</vt:lpstr>
      <vt:lpstr>Slide 9</vt:lpstr>
      <vt:lpstr>Slide 10</vt:lpstr>
      <vt:lpstr>Slide 11</vt:lpstr>
      <vt:lpstr>Slide 12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Allocation</dc:title>
  <dc:creator>gu</dc:creator>
  <cp:lastModifiedBy>gu</cp:lastModifiedBy>
  <cp:revision>11</cp:revision>
  <dcterms:created xsi:type="dcterms:W3CDTF">2012-02-29T09:27:24Z</dcterms:created>
  <dcterms:modified xsi:type="dcterms:W3CDTF">2012-03-01T07:14:34Z</dcterms:modified>
</cp:coreProperties>
</file>